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C++,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94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C++,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71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400" b="1" dirty="0"/>
              <a:t>, C++,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중점 연구 과제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타 게임과의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8027" y="5213070"/>
            <a:ext cx="38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출처</a:t>
            </a: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연구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0602" y="1585457"/>
            <a:ext cx="10025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1035</Words>
  <Application>Microsoft Office PowerPoint</Application>
  <PresentationFormat>와이드스크린</PresentationFormat>
  <Paragraphs>213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66</cp:revision>
  <cp:lastPrinted>2021-12-12T13:40:20Z</cp:lastPrinted>
  <dcterms:created xsi:type="dcterms:W3CDTF">2020-04-20T01:06:09Z</dcterms:created>
  <dcterms:modified xsi:type="dcterms:W3CDTF">2021-12-23T17:30:20Z</dcterms:modified>
</cp:coreProperties>
</file>